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4660"/>
  </p:normalViewPr>
  <p:slideViewPr>
    <p:cSldViewPr>
      <p:cViewPr varScale="1">
        <p:scale>
          <a:sx n="80" d="100"/>
          <a:sy n="80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95600"/>
            <a:ext cx="7772400" cy="1066800"/>
          </a:xfrm>
        </p:spPr>
        <p:txBody>
          <a:bodyPr>
            <a:normAutofit/>
          </a:bodyPr>
          <a:lstStyle>
            <a:lvl1pPr algn="l"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648200"/>
            <a:ext cx="6400800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</a:t>
            </a:r>
            <a:br>
              <a:rPr lang="en-US" dirty="0" smtClean="0"/>
            </a:br>
            <a:r>
              <a:rPr lang="en-US" dirty="0" smtClean="0"/>
              <a:t>Department</a:t>
            </a:r>
            <a:br>
              <a:rPr lang="en-US" dirty="0" smtClean="0"/>
            </a:br>
            <a:r>
              <a:rPr lang="en-US" dirty="0" smtClean="0"/>
              <a:t>Date</a:t>
            </a:r>
            <a:br>
              <a:rPr lang="en-US" dirty="0" smtClean="0"/>
            </a:br>
            <a:r>
              <a:rPr lang="en-US" dirty="0" smtClean="0"/>
              <a:t>Location</a:t>
            </a:r>
          </a:p>
          <a:p>
            <a:r>
              <a:rPr lang="en-US" dirty="0" smtClean="0"/>
              <a:t>Other Information</a:t>
            </a:r>
          </a:p>
        </p:txBody>
      </p:sp>
      <p:pic>
        <p:nvPicPr>
          <p:cNvPr id="5" name="Picture 4" descr="Dickinson_hoefler_0-100-81-4.eps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2313" y="790388"/>
            <a:ext cx="4650102" cy="9171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1676400"/>
            <a:ext cx="8153400" cy="44196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List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153400" cy="45720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z="3600" b="1" dirty="0" smtClean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  <a:endParaRPr lang="en-US" sz="36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3008313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676400"/>
            <a:ext cx="8229600" cy="42672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077200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077200" cy="41148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676400"/>
            <a:ext cx="8001000" cy="449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248400"/>
            <a:ext cx="8153400" cy="347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caption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066800"/>
            <a:ext cx="81534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153400" cy="533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10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Dickinson_Template_red</vt:lpstr>
    </vt:vector>
  </TitlesOfParts>
  <Company>Library and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gettym</cp:lastModifiedBy>
  <cp:revision>5</cp:revision>
  <dcterms:created xsi:type="dcterms:W3CDTF">2012-03-02T03:45:19Z</dcterms:created>
  <dcterms:modified xsi:type="dcterms:W3CDTF">2012-03-02T04:01:31Z</dcterms:modified>
</cp:coreProperties>
</file>